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firstSlideNum="3">
  <p:sldMasterIdLst>
    <p:sldMasterId id="2147483648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slide" Target="slides/slide7.xml" /><Relationship Id="rId9" Type="http://schemas.openxmlformats.org/officeDocument/2006/relationships/notesMaster" Target="notesMasters/notesMaster1.xml" /><Relationship Id="rId13" Type="http://schemas.openxmlformats.org/officeDocument/2006/relationships/tableStyles" Target="tableStyles.xml" /><Relationship Id="rId1" Type="http://schemas.openxmlformats.org/officeDocument/2006/relationships/slideMaster" Target="slideMasters/slideMaster1.xml" /><Relationship Id="rId12" Type="http://schemas.openxmlformats.org/officeDocument/2006/relationships/theme" Target="theme/theme1.xml" /><Relationship Id="rId11" Type="http://schemas.openxmlformats.org/officeDocument/2006/relationships/viewProps" Target="viewProps.xml" /><Relationship Id="rId10" Type="http://schemas.openxmlformats.org/officeDocument/2006/relationships/presProps" Target="pres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A7E32B0-BD3F-6E46-9BEB-6E2409794A3C}" type="datetimeFigureOut">
              <a:rPr lang="en-US" smtClean="0"/>
              <a:t>9/17/21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C4E4D72-A0C2-9048-AD77-98AAB33554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342141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7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is a blank slide: does it have a footer?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C4E4D72-A0C2-9048-AD77-98AAB335549D}" type="slidenum">
              <a:rPr lang="en-US"/>
              <a:t>7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1379DD-F70D-6640-AF71-BF7FD28E8BED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1009B6-F3D6-3441-A75B-ECADB707C57C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EBD6EC-31C7-7E47-A582-38A7927AE53C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F48D78-8600-AB4E-B963-B6BBACD3D331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529A56-6470-3347-B121-096B91DB7A60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4EA4CB-2128-F441-B4BA-6E9F69816C7E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154122-8EA0-3242-B2C2-6D9248146EB7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4FC0C-44C4-6A4B-98D0-F3175A80D08C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3052A-F07B-D543-854C-6C6AD5442A09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7E46A9-E02C-174C-AB84-7F366A69E46D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B23E24-DF2B-6E4B-8F40-71A4476F56BC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52F915-7793-5547-AECE-11BCFEE6861A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104CDA-15BB-F24C-BA75-7B18DB0B365A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B45B20-6F49-E64F-85E8-455B96A93676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8444DB-7F44-7247-B7AC-3722C092D3B9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D6C03E-A829-D145-AE53-F71184498792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F6C73-8C66-D946-8371-485C79B9B830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28836298-4747-D04E-BA09-F85EC3564D33}" type="datetime1">
              <a:rPr lang="en-IE" smtClean="0"/>
              <a:t>17/09/2021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r>
              <a:rPr lang="en-US"/>
              <a:t>this be the footer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hdr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/Relationships>
</file>

<file path=ppt/slides/_rels/slide7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Relationship Id="rId2" Type="http://schemas.openxmlformats.org/officeDocument/2006/relationships/notesSlide" Target="../notesSlides/notesSlide1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indent="0" marL="0">
              <a:buNone/>
            </a:pPr>
            <a:r>
              <a:rPr/>
              <a:t>Me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311379DD-F70D-6640-AF71-BF7FD28E8BED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8" name="Footer Placeholder 7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dirty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 there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8E7E46A9-E02C-174C-AB84-7F366A69E46D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/>
          <a:lstStyle/>
          <a:p>
            <a:pPr lvl="0" indent="0" marL="0">
              <a:buNone/>
            </a:pPr>
            <a:r>
              <a:rPr/>
              <a:t>Layouts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FDB23E24-DF2B-6E4B-8F40-71A4476F56BC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3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Does it work on other layouts?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5181600" y="977900"/>
          <a:ext cx="6172200" cy="48641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3086100"/>
                <a:gridCol w="30861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5" name="Date Placeholder 4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48D6C03E-A829-D145-AE53-F71184498792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6" name="Footer Placeholder 5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dirty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4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 hello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goood bye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2152F915-7793-5547-AECE-11BCFEE6861A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6" name="Footer Placeholder 5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dirty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5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 there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2501900"/>
          <a:ext cx="50165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14600"/>
                <a:gridCol w="25146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oh wait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6311900" y="2501900"/>
          <a:ext cx="50292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14600"/>
                <a:gridCol w="25146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7" name="Date Placeholder 6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1A104CDA-15BB-F24C-BA75-7B18DB0B365A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8" name="Footer Placeholder 7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dirty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DB8444DB-7F44-7247-B7AC-3722C092D3B9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3" name="Footer Placeholder 2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this be the footer</a:t>
            </a:r>
            <a:endParaRPr dirty="0" lang="en-US"/>
          </a:p>
        </p:txBody>
      </p:sp>
      <p:sp>
        <p:nvSpPr>
          <p:cNvPr id="4" name="Slide Number Placeholder 3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6</Words>
  <Application>Microsoft Macintosh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Slides</dc:title>
  <dc:creator>Me</dc:creator>
  <cp:keywords/>
  <dcterms:created xsi:type="dcterms:W3CDTF">2025-02-13T22:31:09Z</dcterms:created>
  <dcterms:modified xsi:type="dcterms:W3CDTF">2025-02-13T22:31:09Z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date">
    <vt:lpwstr>14/09/1995</vt:lpwstr>
  </property>
</Properties>
</file>